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c2c3181b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ec2c3181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f9b65c86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f9b65c86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f9620149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f962014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f962014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f962014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f9620149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f9620149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f9620149b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f9620149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ec2c3181b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ec2c318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hethmanan.netlify.com/" TargetMode="External"/><Relationship Id="rId4" Type="http://schemas.openxmlformats.org/officeDocument/2006/relationships/hyperlink" Target="https://www.linkedin.com/in/shethmanan/" TargetMode="External"/><Relationship Id="rId5" Type="http://schemas.openxmlformats.org/officeDocument/2006/relationships/hyperlink" Target="https://www.linkedin.com/in/shethmanan/" TargetMode="External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Preparation for Competitive Coding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Manan Sheth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 - 2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471900" y="1919075"/>
            <a:ext cx="78237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Mary and farm problem statement.</a:t>
            </a:r>
            <a:endParaRPr sz="180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sites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471900" y="1919075"/>
            <a:ext cx="7815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Hackerrank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Geekforgeek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Techgig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Codechef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Thanks!</a:t>
            </a:r>
            <a:endParaRPr sz="3000"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226075" y="1465800"/>
            <a:ext cx="30033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Contact me: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Website: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uFill>
                  <a:noFill/>
                </a:uFill>
                <a:hlinkClick r:id="rId3"/>
              </a:rPr>
              <a:t>https://shethmanan.netlify.com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Linkedin: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uFill>
                  <a:noFill/>
                </a:uFill>
                <a:hlinkClick r:id="rId4"/>
              </a:rPr>
              <a:t>h</a:t>
            </a:r>
            <a:r>
              <a:rPr lang="en" sz="1400">
                <a:uFill>
                  <a:noFill/>
                </a:uFill>
                <a:hlinkClick r:id="rId5"/>
              </a:rPr>
              <a:t>ttps://www.linkedin.com/in/shethmanan/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Email: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shethmanan1997@gmail.com</a:t>
            </a:r>
            <a:endParaRPr sz="1400"/>
          </a:p>
        </p:txBody>
      </p:sp>
      <p:pic>
        <p:nvPicPr>
          <p:cNvPr descr="Black and white upward shot of Golden Gate Bridge" id="137" name="Google Shape;137;p24"/>
          <p:cNvPicPr preferRelativeResize="0"/>
          <p:nvPr/>
        </p:nvPicPr>
        <p:blipFill rotWithShape="1">
          <a:blip r:embed="rId6">
            <a:alphaModFix/>
          </a:blip>
          <a:srcRect b="0" l="19071" r="4853" t="9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460950" y="35375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it important?</a:t>
            </a:r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390525" y="2789119"/>
            <a:ext cx="82221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matter in which tech companies you go, they will ALWAYS have a technical round!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difficult?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075" y="830000"/>
            <a:ext cx="5629850" cy="34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 time to start?</a:t>
            </a:r>
            <a:endParaRPr/>
          </a:p>
        </p:txBody>
      </p:sp>
      <p:sp>
        <p:nvSpPr>
          <p:cNvPr id="90" name="Google Shape;90;p17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problem is only solved by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Conditional statements(if..else, switch case)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structures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If..else syntax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condition</a:t>
            </a: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i="1" lang="en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block of code to be executed if the condition is true</a:t>
            </a:r>
            <a:endParaRPr i="1"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200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i="1" lang="en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block of code to be executed if the condition is false</a:t>
            </a:r>
            <a:endParaRPr i="1"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i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condition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i="1" lang="en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block of code to be executed if the condition is true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i="1" lang="en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block of code to be executed if the condition is false</a:t>
            </a:r>
            <a:endParaRPr i="1" sz="12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C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4" name="Google Shape;104;p19"/>
          <p:cNvCxnSpPr/>
          <p:nvPr/>
        </p:nvCxnSpPr>
        <p:spPr>
          <a:xfrm>
            <a:off x="4561475" y="1803825"/>
            <a:ext cx="9600" cy="323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or-loop</a:t>
            </a:r>
            <a:r>
              <a:rPr lang="en"/>
              <a:t> syntax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(0,5):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(x)</a:t>
            </a:r>
            <a:endParaRPr sz="120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" sz="1200">
                <a:solidFill>
                  <a:srgbClr val="0000C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= </a:t>
            </a:r>
            <a:r>
              <a:rPr lang="en" sz="120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i &lt; </a:t>
            </a:r>
            <a:r>
              <a:rPr lang="en" sz="120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i++) {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System.out.println(i);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0000C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CD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12" name="Google Shape;112;p20"/>
          <p:cNvCxnSpPr/>
          <p:nvPr/>
        </p:nvCxnSpPr>
        <p:spPr>
          <a:xfrm>
            <a:off x="4561475" y="1803825"/>
            <a:ext cx="9600" cy="323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 - 1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71900" y="1919075"/>
            <a:ext cx="78237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Palindrome program</a:t>
            </a:r>
            <a:endParaRPr sz="1800">
              <a:solidFill>
                <a:srgbClr val="0000C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